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3"/>
  </p:notesMasterIdLst>
  <p:handoutMasterIdLst>
    <p:handoutMasterId r:id="rId14"/>
  </p:handoutMasterIdLst>
  <p:sldIdLst>
    <p:sldId id="278" r:id="rId5"/>
    <p:sldId id="279" r:id="rId6"/>
    <p:sldId id="280" r:id="rId7"/>
    <p:sldId id="281" r:id="rId8"/>
    <p:sldId id="282" r:id="rId9"/>
    <p:sldId id="283" r:id="rId10"/>
    <p:sldId id="284" r:id="rId11"/>
    <p:sldId id="285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96CF1B-D4CE-446E-8110-35E59AD483BB}" v="13" dt="2022-12-06T20:26:26.2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4" autoAdjust="0"/>
    <p:restoredTop sz="94619" autoAdjust="0"/>
  </p:normalViewPr>
  <p:slideViewPr>
    <p:cSldViewPr snapToGrid="0">
      <p:cViewPr varScale="1">
        <p:scale>
          <a:sx n="115" d="100"/>
          <a:sy n="115" d="100"/>
        </p:scale>
        <p:origin x="1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motta" userId="a38b3573d220a74b" providerId="LiveId" clId="{2896CF1B-D4CE-446E-8110-35E59AD483BB}"/>
    <pc:docChg chg="custSel addSld modSld">
      <pc:chgData name="levi motta" userId="a38b3573d220a74b" providerId="LiveId" clId="{2896CF1B-D4CE-446E-8110-35E59AD483BB}" dt="2022-12-06T20:26:36.742" v="21" actId="1076"/>
      <pc:docMkLst>
        <pc:docMk/>
      </pc:docMkLst>
      <pc:sldChg chg="addSp delSp modSp add mod">
        <pc:chgData name="levi motta" userId="a38b3573d220a74b" providerId="LiveId" clId="{2896CF1B-D4CE-446E-8110-35E59AD483BB}" dt="2022-12-06T20:26:36.742" v="21" actId="1076"/>
        <pc:sldMkLst>
          <pc:docMk/>
          <pc:sldMk cId="2252738250" sldId="285"/>
        </pc:sldMkLst>
        <pc:spChg chg="del">
          <ac:chgData name="levi motta" userId="a38b3573d220a74b" providerId="LiveId" clId="{2896CF1B-D4CE-446E-8110-35E59AD483BB}" dt="2022-12-06T20:19:53.136" v="2" actId="478"/>
          <ac:spMkLst>
            <pc:docMk/>
            <pc:sldMk cId="2252738250" sldId="285"/>
            <ac:spMk id="3" creationId="{767D7B49-E5B9-B227-2551-107049A43DE2}"/>
          </ac:spMkLst>
        </pc:spChg>
        <pc:spChg chg="add del mod">
          <ac:chgData name="levi motta" userId="a38b3573d220a74b" providerId="LiveId" clId="{2896CF1B-D4CE-446E-8110-35E59AD483BB}" dt="2022-12-06T20:19:59.219" v="6" actId="478"/>
          <ac:spMkLst>
            <pc:docMk/>
            <pc:sldMk cId="2252738250" sldId="285"/>
            <ac:spMk id="4" creationId="{AC1DCDD2-79A3-53B8-36E0-73DB9EC95F69}"/>
          </ac:spMkLst>
        </pc:spChg>
        <pc:spChg chg="add mod">
          <ac:chgData name="levi motta" userId="a38b3573d220a74b" providerId="LiveId" clId="{2896CF1B-D4CE-446E-8110-35E59AD483BB}" dt="2022-12-06T20:26:36.742" v="21" actId="1076"/>
          <ac:spMkLst>
            <pc:docMk/>
            <pc:sldMk cId="2252738250" sldId="285"/>
            <ac:spMk id="5" creationId="{E574AD74-EA1B-B179-022B-7687AA848C62}"/>
          </ac:spMkLst>
        </pc:spChg>
        <pc:spChg chg="del">
          <ac:chgData name="levi motta" userId="a38b3573d220a74b" providerId="LiveId" clId="{2896CF1B-D4CE-446E-8110-35E59AD483BB}" dt="2022-12-06T20:19:55.031" v="3" actId="478"/>
          <ac:spMkLst>
            <pc:docMk/>
            <pc:sldMk cId="2252738250" sldId="285"/>
            <ac:spMk id="6" creationId="{403BFEE2-AB2E-B165-19FA-C6DEA353FDCB}"/>
          </ac:spMkLst>
        </pc:spChg>
        <pc:spChg chg="del">
          <ac:chgData name="levi motta" userId="a38b3573d220a74b" providerId="LiveId" clId="{2896CF1B-D4CE-446E-8110-35E59AD483BB}" dt="2022-12-06T20:19:50.979" v="1" actId="478"/>
          <ac:spMkLst>
            <pc:docMk/>
            <pc:sldMk cId="2252738250" sldId="285"/>
            <ac:spMk id="24" creationId="{F260476B-CCA6-412B-A9C5-399C34AE6F05}"/>
          </ac:spMkLst>
        </pc:spChg>
        <pc:picChg chg="add mod">
          <ac:chgData name="levi motta" userId="a38b3573d220a74b" providerId="LiveId" clId="{2896CF1B-D4CE-446E-8110-35E59AD483BB}" dt="2022-12-06T20:26:26.211" v="18" actId="1076"/>
          <ac:picMkLst>
            <pc:docMk/>
            <pc:sldMk cId="2252738250" sldId="285"/>
            <ac:picMk id="1026" creationId="{A7337C2D-6630-0BB8-557D-6ECA65AAE309}"/>
          </ac:picMkLst>
        </pc:picChg>
        <pc:picChg chg="del">
          <ac:chgData name="levi motta" userId="a38b3573d220a74b" providerId="LiveId" clId="{2896CF1B-D4CE-446E-8110-35E59AD483BB}" dt="2022-12-06T20:19:57.554" v="5" actId="478"/>
          <ac:picMkLst>
            <pc:docMk/>
            <pc:sldMk cId="2252738250" sldId="285"/>
            <ac:picMk id="3074" creationId="{847BE09E-C7E0-61EC-EA1C-6051D8CD527A}"/>
          </ac:picMkLst>
        </pc:picChg>
        <pc:picChg chg="del">
          <ac:chgData name="levi motta" userId="a38b3573d220a74b" providerId="LiveId" clId="{2896CF1B-D4CE-446E-8110-35E59AD483BB}" dt="2022-12-06T20:19:55.838" v="4" actId="478"/>
          <ac:picMkLst>
            <pc:docMk/>
            <pc:sldMk cId="2252738250" sldId="285"/>
            <ac:picMk id="3076" creationId="{6DAC782B-B61C-F91E-0061-4AC627BB3D6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05132-4288-4164-B1CA-F5AC1CC796A7}" type="datetime1">
              <a:rPr lang="pt-BR" smtClean="0"/>
              <a:t>06/12/2022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07BE-C169-4870-872B-F61D89F5554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897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7FA0DA-72A3-424F-8A35-066434C5B9F1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837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666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046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616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022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9654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098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354758-9FD6-46D3-BA08-042BE364EA46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ECD64-5AF2-4F32-AD18-136C465DC047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F6B3D0-4304-407F-B819-80FF4D568789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F363FB-ECEA-4A76-B765-85460030C156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319CEA-9EF4-4A65-A004-44DCCF154232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1AA47-C612-4DA8-B151-4B748B7DAC4D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27F2B2-02FF-4D65-8FE7-F6AE0D863843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A070AB-0B0E-4B2D-804F-566417906A61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8BC9E8-30A4-4EE6-BB83-B04327D9020A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B272B-E9E3-4682-90D8-4B44853FAF6D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5272F-B51B-4957-97B0-074D18FB99AD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056502-BDB4-46EE-9217-C5A23E5BE0CE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6A84A-F340-402E-97D3-C59F51FBE66F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C5BF86-AA12-49E0-AC44-8E2B1E4B1B72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5EFD07-A8B9-401F-868B-7649A9F826C1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6D0790B-18CF-4284-B479-4F95A66DEDDE}" type="datetime1">
              <a:rPr lang="pt-BR" noProof="0" smtClean="0"/>
              <a:t>06/12/2022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v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a16="http://schemas.microsoft.com/office/drawing/2014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1755476"/>
          </a:xfrm>
        </p:spPr>
        <p:txBody>
          <a:bodyPr rtlCol="0">
            <a:normAutofit/>
          </a:bodyPr>
          <a:lstStyle/>
          <a:p>
            <a:pPr algn="l"/>
            <a:r>
              <a:rPr lang="pt-BR" sz="4000" dirty="0"/>
              <a:t>Apresentação</a:t>
            </a:r>
            <a:br>
              <a:rPr lang="pt-BR" sz="4000" dirty="0"/>
            </a:br>
            <a:r>
              <a:rPr lang="pt-BR" sz="4000" dirty="0"/>
              <a:t>Portfólio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 fontScale="77500" lnSpcReduction="20000"/>
          </a:bodyPr>
          <a:lstStyle/>
          <a:p>
            <a:pPr algn="l" rtl="0"/>
            <a:r>
              <a:rPr lang="pt-BR" sz="2300" dirty="0"/>
              <a:t>Aluno: Levi Alberto Motta Santos</a:t>
            </a:r>
          </a:p>
          <a:p>
            <a:pPr algn="l"/>
            <a:r>
              <a:rPr lang="pt-BR" dirty="0"/>
              <a:t>Orientador: José Walmir Gonçalves Duque</a:t>
            </a:r>
            <a:endParaRPr lang="pt-BR" sz="2300" dirty="0"/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dirty="0"/>
              <a:t>Carreira acadêmica: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rtl="0"/>
            <a:r>
              <a:rPr lang="pt-BR" sz="2400" dirty="0"/>
              <a:t>Ensino Médio </a:t>
            </a:r>
            <a:br>
              <a:rPr lang="pt-BR" sz="2400" dirty="0"/>
            </a:br>
            <a:r>
              <a:rPr lang="pt-BR" sz="2400" dirty="0"/>
              <a:t>Colégio Santa Ângela 2017-2019</a:t>
            </a:r>
          </a:p>
          <a:p>
            <a:pPr rtl="0"/>
            <a:r>
              <a:rPr lang="pt-BR" sz="2400" dirty="0"/>
              <a:t>Ensino Superior</a:t>
            </a:r>
            <a:br>
              <a:rPr lang="pt-BR" sz="2400" dirty="0"/>
            </a:br>
            <a:r>
              <a:rPr lang="pt-BR" sz="2400" dirty="0"/>
              <a:t>Análise e Desenvolvimento de Sistemas – Fatec 2020-2022</a:t>
            </a:r>
            <a:br>
              <a:rPr lang="pt-BR" sz="2400" dirty="0"/>
            </a:br>
            <a:endParaRPr lang="pt-BR" sz="2400" dirty="0"/>
          </a:p>
          <a:p>
            <a:pPr rtl="0"/>
            <a:endParaRPr lang="pt-BR" sz="2400" dirty="0"/>
          </a:p>
          <a:p>
            <a:pPr rtl="0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58" y="886864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dirty="0"/>
              <a:t>Carreira profissional: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758" y="1912385"/>
            <a:ext cx="4403596" cy="4058751"/>
          </a:xfrm>
        </p:spPr>
        <p:txBody>
          <a:bodyPr rtlCol="0" anchor="t">
            <a:normAutofit/>
          </a:bodyPr>
          <a:lstStyle/>
          <a:p>
            <a:pPr rtl="0"/>
            <a:r>
              <a:rPr lang="pt-BR" sz="2400" dirty="0"/>
              <a:t>Estagiário de TI </a:t>
            </a:r>
            <a:br>
              <a:rPr lang="pt-BR" sz="2400" dirty="0"/>
            </a:br>
            <a:r>
              <a:rPr lang="pt-BR" sz="2400" dirty="0"/>
              <a:t>Lojas Quero Quero </a:t>
            </a:r>
            <a:br>
              <a:rPr lang="pt-BR" sz="2400" dirty="0"/>
            </a:br>
            <a:r>
              <a:rPr lang="pt-BR" sz="2400" dirty="0"/>
              <a:t>08/2022 – 11/2022</a:t>
            </a:r>
            <a:br>
              <a:rPr lang="pt-BR" sz="2400" dirty="0"/>
            </a:br>
            <a:endParaRPr lang="pt-BR" sz="2400" dirty="0"/>
          </a:p>
          <a:p>
            <a:pPr rtl="0"/>
            <a:endParaRPr lang="pt-BR" sz="2400" dirty="0"/>
          </a:p>
          <a:p>
            <a:pPr rtl="0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40689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1060" y="1112284"/>
            <a:ext cx="4403596" cy="4058751"/>
          </a:xfrm>
        </p:spPr>
        <p:txBody>
          <a:bodyPr rtlCol="0" anchor="t">
            <a:normAutofit/>
          </a:bodyPr>
          <a:lstStyle/>
          <a:p>
            <a:pPr rtl="0"/>
            <a:r>
              <a:rPr lang="pt-BR" sz="2400" dirty="0"/>
              <a:t>1º semestre: </a:t>
            </a:r>
            <a:r>
              <a:rPr lang="pt-BR" sz="2400" dirty="0" err="1"/>
              <a:t>TempVerify</a:t>
            </a:r>
            <a:br>
              <a:rPr lang="pt-BR" sz="2400" dirty="0"/>
            </a:br>
            <a:endParaRPr lang="pt-BR" sz="2400" dirty="0"/>
          </a:p>
          <a:p>
            <a:pPr rtl="0"/>
            <a:endParaRPr lang="pt-BR" sz="2400" dirty="0"/>
          </a:p>
          <a:p>
            <a:pPr rtl="0"/>
            <a:endParaRPr lang="pt-BR" sz="2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67D7B49-E5B9-B227-2551-107049A43DE2}"/>
              </a:ext>
            </a:extLst>
          </p:cNvPr>
          <p:cNvSpPr txBox="1">
            <a:spLocks/>
          </p:cNvSpPr>
          <p:nvPr/>
        </p:nvSpPr>
        <p:spPr>
          <a:xfrm>
            <a:off x="3826938" y="0"/>
            <a:ext cx="453812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4000" dirty="0"/>
              <a:t>Histórico de APIs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03BFEE2-AB2E-B165-19FA-C6DEA353FDCB}"/>
              </a:ext>
            </a:extLst>
          </p:cNvPr>
          <p:cNvSpPr txBox="1">
            <a:spLocks/>
          </p:cNvSpPr>
          <p:nvPr/>
        </p:nvSpPr>
        <p:spPr>
          <a:xfrm>
            <a:off x="6420358" y="1119668"/>
            <a:ext cx="440359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2º semestre: </a:t>
            </a:r>
            <a:r>
              <a:rPr lang="pt-BR" sz="2400" dirty="0" err="1"/>
              <a:t>Iacit</a:t>
            </a:r>
            <a:r>
              <a:rPr lang="pt-BR" sz="2400" dirty="0"/>
              <a:t> Transportes</a:t>
            </a:r>
            <a:br>
              <a:rPr lang="pt-BR" sz="2400" dirty="0"/>
            </a:b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E194FC5-998D-7C2F-93E3-A19788275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52" y="1820688"/>
            <a:ext cx="1868930" cy="392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79DC9C-B6D8-B1E8-8B90-D52B38574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557" y="1820688"/>
            <a:ext cx="1868931" cy="392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CB06BB6-D1F3-3CC8-79DB-858E1F42E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56" y="1866900"/>
            <a:ext cx="57150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583" y="1283735"/>
            <a:ext cx="4403596" cy="4058751"/>
          </a:xfrm>
        </p:spPr>
        <p:txBody>
          <a:bodyPr rtlCol="0" anchor="t">
            <a:normAutofit/>
          </a:bodyPr>
          <a:lstStyle/>
          <a:p>
            <a:pPr rtl="0"/>
            <a:r>
              <a:rPr lang="pt-BR" sz="2400" dirty="0"/>
              <a:t>3º semestre: Ness Health</a:t>
            </a:r>
            <a:br>
              <a:rPr lang="pt-BR" sz="2400" dirty="0"/>
            </a:br>
            <a:endParaRPr lang="pt-BR" sz="2400" dirty="0"/>
          </a:p>
          <a:p>
            <a:pPr rtl="0"/>
            <a:endParaRPr lang="pt-BR" sz="2400" dirty="0"/>
          </a:p>
          <a:p>
            <a:pPr rtl="0"/>
            <a:endParaRPr lang="pt-BR" sz="2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67D7B49-E5B9-B227-2551-107049A43DE2}"/>
              </a:ext>
            </a:extLst>
          </p:cNvPr>
          <p:cNvSpPr txBox="1">
            <a:spLocks/>
          </p:cNvSpPr>
          <p:nvPr/>
        </p:nvSpPr>
        <p:spPr>
          <a:xfrm>
            <a:off x="3826938" y="3444"/>
            <a:ext cx="453812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4000" dirty="0"/>
              <a:t>Histórico de APIs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03BFEE2-AB2E-B165-19FA-C6DEA353FDCB}"/>
              </a:ext>
            </a:extLst>
          </p:cNvPr>
          <p:cNvSpPr txBox="1">
            <a:spLocks/>
          </p:cNvSpPr>
          <p:nvPr/>
        </p:nvSpPr>
        <p:spPr>
          <a:xfrm>
            <a:off x="6810375" y="1283735"/>
            <a:ext cx="440359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4º semestre: Embraer</a:t>
            </a:r>
            <a:br>
              <a:rPr lang="pt-BR" sz="2400" dirty="0"/>
            </a:b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ECB03D4-7587-7B81-7391-CBA1346A1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50" y="2262188"/>
            <a:ext cx="481012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352D42-9A0D-46EE-A032-3E3BCED27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212" y="2266950"/>
            <a:ext cx="4979759" cy="263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742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6644" y="1124913"/>
            <a:ext cx="3089146" cy="4058751"/>
          </a:xfrm>
        </p:spPr>
        <p:txBody>
          <a:bodyPr rtlCol="0" anchor="t">
            <a:normAutofit/>
          </a:bodyPr>
          <a:lstStyle/>
          <a:p>
            <a:pPr rtl="0"/>
            <a:r>
              <a:rPr lang="pt-BR" sz="2400" dirty="0"/>
              <a:t>5º semestre: Embraer</a:t>
            </a:r>
            <a:br>
              <a:rPr lang="pt-BR" sz="2400" dirty="0"/>
            </a:br>
            <a:endParaRPr lang="pt-BR" sz="2400" dirty="0"/>
          </a:p>
          <a:p>
            <a:pPr rtl="0"/>
            <a:endParaRPr lang="pt-BR" sz="2400" dirty="0"/>
          </a:p>
          <a:p>
            <a:pPr rtl="0"/>
            <a:endParaRPr lang="pt-BR" sz="2400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767D7B49-E5B9-B227-2551-107049A43DE2}"/>
              </a:ext>
            </a:extLst>
          </p:cNvPr>
          <p:cNvSpPr txBox="1">
            <a:spLocks/>
          </p:cNvSpPr>
          <p:nvPr/>
        </p:nvSpPr>
        <p:spPr>
          <a:xfrm>
            <a:off x="3826938" y="-83586"/>
            <a:ext cx="4538124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4000" dirty="0"/>
              <a:t>Histórico de APIs</a:t>
            </a:r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03BFEE2-AB2E-B165-19FA-C6DEA353FDCB}"/>
              </a:ext>
            </a:extLst>
          </p:cNvPr>
          <p:cNvSpPr txBox="1">
            <a:spLocks/>
          </p:cNvSpPr>
          <p:nvPr/>
        </p:nvSpPr>
        <p:spPr>
          <a:xfrm>
            <a:off x="7896226" y="1110144"/>
            <a:ext cx="3000374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6º semestre: Visiona</a:t>
            </a:r>
            <a:br>
              <a:rPr lang="pt-BR" sz="2400" dirty="0"/>
            </a:br>
            <a:endParaRPr lang="pt-BR" sz="2400" dirty="0"/>
          </a:p>
          <a:p>
            <a:endParaRPr lang="pt-BR" sz="2400" dirty="0"/>
          </a:p>
          <a:p>
            <a:endParaRPr lang="pt-BR" sz="24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47BE09E-C7E0-61EC-EA1C-6051D8CD52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29" y="1835051"/>
            <a:ext cx="5667375" cy="318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graosesojas">
            <a:extLst>
              <a:ext uri="{FF2B5EF4-FFF2-40B4-BE49-F238E27FC236}">
                <a16:creationId xmlns:a16="http://schemas.microsoft.com/office/drawing/2014/main" id="{6DAC782B-B61C-F91E-0061-4AC627BB3D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5062" y="1623455"/>
            <a:ext cx="2242329" cy="480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3459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758" y="886864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dirty="0"/>
              <a:t>API escolhido: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6758" y="1912385"/>
            <a:ext cx="4403596" cy="4058751"/>
          </a:xfrm>
        </p:spPr>
        <p:txBody>
          <a:bodyPr rtlCol="0" anchor="t">
            <a:normAutofit/>
          </a:bodyPr>
          <a:lstStyle/>
          <a:p>
            <a:pPr rtl="0"/>
            <a:r>
              <a:rPr lang="pt-BR" sz="2400" dirty="0"/>
              <a:t>4º Semestre</a:t>
            </a:r>
          </a:p>
          <a:p>
            <a:pPr rtl="0"/>
            <a:r>
              <a:rPr lang="pt-BR" sz="2400" dirty="0"/>
              <a:t>Empresa parceira: </a:t>
            </a:r>
            <a:r>
              <a:rPr lang="pt-BR" sz="2400" dirty="0" err="1"/>
              <a:t>Ionic</a:t>
            </a:r>
            <a:r>
              <a:rPr lang="pt-BR" sz="2400" dirty="0"/>
              <a:t> Health</a:t>
            </a:r>
          </a:p>
          <a:p>
            <a:pPr rtl="0"/>
            <a:r>
              <a:rPr lang="pt-BR" sz="2400" dirty="0"/>
              <a:t>Problema: necessidade de uma CRM de fácil visualização que armazene informações de clientes atuais/potenciais e entregue relatórios para a empresa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DC75D2-F974-3681-D1FE-D1D7438AEB1F}"/>
              </a:ext>
            </a:extLst>
          </p:cNvPr>
          <p:cNvSpPr txBox="1">
            <a:spLocks/>
          </p:cNvSpPr>
          <p:nvPr/>
        </p:nvSpPr>
        <p:spPr>
          <a:xfrm>
            <a:off x="5624882" y="1912385"/>
            <a:ext cx="4403596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00" algn="l" defTabSz="457200" rtl="0" eaLnBrk="1" latinLnBrk="0" hangingPunct="1">
              <a:lnSpc>
                <a:spcPct val="110000"/>
              </a:lnSpc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23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21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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4000" indent="-21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pt-BR" sz="2400" dirty="0"/>
              <a:t>Solução apresentada: cadastrar usuários, cadastrar clientes B2B e B2C, criar e atualizar um pipeline de acordo com usuários cadastrados e fazer upload e download de documentos</a:t>
            </a:r>
          </a:p>
        </p:txBody>
      </p:sp>
    </p:spTree>
    <p:extLst>
      <p:ext uri="{BB962C8B-B14F-4D97-AF65-F5344CB8AC3E}">
        <p14:creationId xmlns:p14="http://schemas.microsoft.com/office/powerpoint/2010/main" val="655686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7337C2D-6630-0BB8-557D-6ECA65AA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289" y="1290451"/>
            <a:ext cx="9529421" cy="512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E574AD74-EA1B-B179-022B-7687AA848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2581" y="261812"/>
            <a:ext cx="3166836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dirty="0"/>
              <a:t>API escolhido:</a:t>
            </a:r>
          </a:p>
        </p:txBody>
      </p:sp>
    </p:spTree>
    <p:extLst>
      <p:ext uri="{BB962C8B-B14F-4D97-AF65-F5344CB8AC3E}">
        <p14:creationId xmlns:p14="http://schemas.microsoft.com/office/powerpoint/2010/main" val="2252738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27_TF55705232.potx" id="{CF89F022-7C0A-442C-87D4-E924F7E5F040}" vid="{1DB92B71-4A04-4E0B-81E6-75673672B25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{3DB0A564-E567-4DEC-B98B-7D17AABEEAF8}tf55705232_win32</Template>
  <TotalTime>146</TotalTime>
  <Words>166</Words>
  <Application>Microsoft Office PowerPoint</Application>
  <PresentationFormat>Widescreen</PresentationFormat>
  <Paragraphs>31</Paragraphs>
  <Slides>8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Calibri</vt:lpstr>
      <vt:lpstr>Goudy Old Style</vt:lpstr>
      <vt:lpstr>Wingdings 2</vt:lpstr>
      <vt:lpstr>SlateVTI</vt:lpstr>
      <vt:lpstr>Apresentação Portfólio</vt:lpstr>
      <vt:lpstr>Carreira acadêmica:</vt:lpstr>
      <vt:lpstr>Carreira profissional:</vt:lpstr>
      <vt:lpstr>Apresentação do PowerPoint</vt:lpstr>
      <vt:lpstr>Apresentação do PowerPoint</vt:lpstr>
      <vt:lpstr>Apresentação do PowerPoint</vt:lpstr>
      <vt:lpstr>API escolhido:</vt:lpstr>
      <vt:lpstr>API escolhido: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Trabalho de Graduação Portfólio</dc:title>
  <dc:creator>LEVI ALBERTO MOTTA SANTOS</dc:creator>
  <cp:lastModifiedBy>LEVI ALBERTO MOTTA SANTOS</cp:lastModifiedBy>
  <cp:revision>3</cp:revision>
  <dcterms:created xsi:type="dcterms:W3CDTF">2022-12-05T20:05:10Z</dcterms:created>
  <dcterms:modified xsi:type="dcterms:W3CDTF">2022-12-06T20:26:47Z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